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3" ContentType="audi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0" autoAdjust="0"/>
    <p:restoredTop sz="99834" autoAdjust="0"/>
  </p:normalViewPr>
  <p:slideViewPr>
    <p:cSldViewPr snapToGrid="0" snapToObjects="1">
      <p:cViewPr>
        <p:scale>
          <a:sx n="75" d="100"/>
          <a:sy n="75" d="100"/>
        </p:scale>
        <p:origin x="-1400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A73E-A41E-6E46-AE56-DE80377F4CBB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A73E-A41E-6E46-AE56-DE80377F4CBB}" type="datetimeFigureOut">
              <a:rPr lang="en-US" smtClean="0"/>
              <a:t>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974-7D87-6748-BCED-157DD248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8ADA73E-A41E-6E46-AE56-DE80377F4CBB}" type="datetimeFigureOut">
              <a:rPr lang="en-US" smtClean="0"/>
              <a:t>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9B1974-7D87-6748-BCED-157DD248CD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A73E-A41E-6E46-AE56-DE80377F4CBB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974-7D87-6748-BCED-157DD248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A73E-A41E-6E46-AE56-DE80377F4CBB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974-7D87-6748-BCED-157DD248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A73E-A41E-6E46-AE56-DE80377F4CBB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974-7D87-6748-BCED-157DD248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A73E-A41E-6E46-AE56-DE80377F4CBB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A73E-A41E-6E46-AE56-DE80377F4CBB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974-7D87-6748-BCED-157DD248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A73E-A41E-6E46-AE56-DE80377F4CBB}" type="datetimeFigureOut">
              <a:rPr lang="en-US" smtClean="0"/>
              <a:t>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974-7D87-6748-BCED-157DD248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A73E-A41E-6E46-AE56-DE80377F4CBB}" type="datetimeFigureOut">
              <a:rPr lang="en-US" smtClean="0"/>
              <a:t>1/19/14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974-7D87-6748-BCED-157DD248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A73E-A41E-6E46-AE56-DE80377F4CBB}" type="datetimeFigureOut">
              <a:rPr lang="en-US" smtClean="0"/>
              <a:t>1/19/14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974-7D87-6748-BCED-157DD248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A73E-A41E-6E46-AE56-DE80377F4CBB}" type="datetimeFigureOut">
              <a:rPr lang="en-US" smtClean="0"/>
              <a:t>1/19/14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974-7D87-6748-BCED-157DD248CD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8ADA73E-A41E-6E46-AE56-DE80377F4CBB}" type="datetimeFigureOut">
              <a:rPr lang="en-US" smtClean="0"/>
              <a:t>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9B1974-7D87-6748-BCED-157DD248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ADA73E-A41E-6E46-AE56-DE80377F4CBB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29B1974-7D87-6748-BCED-157DD248CD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2374519"/>
            <a:ext cx="7196328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Animal Research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4549309"/>
            <a:ext cx="7196328" cy="987552"/>
          </a:xfrm>
        </p:spPr>
        <p:txBody>
          <a:bodyPr/>
          <a:lstStyle/>
          <a:p>
            <a:pPr algn="ctr"/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Animal Name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/>
              <a:t>By </a:t>
            </a:r>
            <a:r>
              <a:rPr lang="en-US" sz="3200" b="1" dirty="0" smtClean="0">
                <a:solidFill>
                  <a:srgbClr val="FF0000"/>
                </a:solidFill>
              </a:rPr>
              <a:t>Your Name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 animal is the ________.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3" y="1751515"/>
            <a:ext cx="5768763" cy="45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mammal.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has __________________ colors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It can grow up to </a:t>
            </a:r>
            <a:r>
              <a:rPr lang="en-US" dirty="0" smtClean="0"/>
              <a:t>____</a:t>
            </a:r>
            <a:r>
              <a:rPr lang="en-US" dirty="0" smtClean="0"/>
              <a:t> </a:t>
            </a:r>
            <a:r>
              <a:rPr lang="en-US" dirty="0" smtClean="0"/>
              <a:t>inches.</a:t>
            </a:r>
          </a:p>
          <a:p>
            <a:r>
              <a:rPr lang="en-US" dirty="0" smtClean="0"/>
              <a:t>It can weigh up to </a:t>
            </a:r>
            <a:r>
              <a:rPr lang="en-US" dirty="0" smtClean="0"/>
              <a:t>_____ </a:t>
            </a:r>
            <a:r>
              <a:rPr lang="en-US" dirty="0" smtClean="0"/>
              <a:t>lbs.</a:t>
            </a:r>
          </a:p>
          <a:p>
            <a:r>
              <a:rPr lang="en-US" dirty="0" smtClean="0"/>
              <a:t>It can run up to </a:t>
            </a:r>
            <a:r>
              <a:rPr lang="en-US" dirty="0" smtClean="0"/>
              <a:t>_____ </a:t>
            </a:r>
            <a:r>
              <a:rPr lang="en-US" dirty="0" smtClean="0"/>
              <a:t>miles per hour.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0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it found?</a:t>
            </a:r>
            <a:endParaRPr lang="en-US" dirty="0"/>
          </a:p>
        </p:txBody>
      </p:sp>
      <p:pic>
        <p:nvPicPr>
          <p:cNvPr id="5" name="Picture 4" descr="Screen Shot 2013-02-26 at 9.17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15" y="2742671"/>
            <a:ext cx="4960583" cy="28320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3868" y="2388330"/>
            <a:ext cx="199337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It is found in </a:t>
            </a:r>
            <a:r>
              <a:rPr lang="en-US" sz="3600" dirty="0" smtClean="0">
                <a:solidFill>
                  <a:srgbClr val="FFFF00"/>
                </a:solidFill>
              </a:rPr>
              <a:t>______&gt;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its habitat?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4" y="1795679"/>
            <a:ext cx="5889625" cy="621554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Cambria"/>
                <a:cs typeface="Cambria"/>
              </a:rPr>
              <a:t>It lives in the </a:t>
            </a:r>
            <a:r>
              <a:rPr lang="en-US" sz="2600" dirty="0" smtClean="0">
                <a:solidFill>
                  <a:srgbClr val="FFFF00"/>
                </a:solidFill>
                <a:latin typeface="Cambria"/>
                <a:cs typeface="Cambria"/>
              </a:rPr>
              <a:t>_________________________!</a:t>
            </a:r>
            <a:endParaRPr lang="en-US" sz="2600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01" y="2417233"/>
            <a:ext cx="5189266" cy="4085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367" y="2963581"/>
            <a:ext cx="41783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its diet?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5173" y="2032000"/>
            <a:ext cx="7752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It is an </a:t>
            </a:r>
            <a:r>
              <a:rPr lang="en-US" sz="2400" b="1" dirty="0" smtClean="0">
                <a:solidFill>
                  <a:srgbClr val="FFFF00"/>
                </a:solidFill>
              </a:rPr>
              <a:t>herbivore, omnivore, carnivore.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It eats ___________________.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883025"/>
            <a:ext cx="2094082" cy="1924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974" y="4337798"/>
            <a:ext cx="1219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</a:p>
          <a:p>
            <a:pPr marL="0" indent="0">
              <a:buNone/>
            </a:pPr>
            <a:r>
              <a:rPr lang="en-US" dirty="0" smtClean="0"/>
              <a:t>2.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smtClean="0"/>
              <a:t>It </a:t>
            </a:r>
            <a:r>
              <a:rPr lang="en-US" dirty="0" smtClean="0"/>
              <a:t>sounds like this: </a:t>
            </a:r>
            <a:endParaRPr lang="en-US" dirty="0"/>
          </a:p>
        </p:txBody>
      </p:sp>
      <p:pic>
        <p:nvPicPr>
          <p:cNvPr id="3" name="Jaguar-SoundBible.com-152362477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4134" y="46820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64345</TotalTime>
  <Words>104</Words>
  <Application>Microsoft Macintosh PowerPoint</Application>
  <PresentationFormat>On-screen Show (4:3)</PresentationFormat>
  <Paragraphs>21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Habitat</vt:lpstr>
      <vt:lpstr>Animal Research Project</vt:lpstr>
      <vt:lpstr> My animal is the ________. </vt:lpstr>
      <vt:lpstr>What does it look like?</vt:lpstr>
      <vt:lpstr>Where is it found?</vt:lpstr>
      <vt:lpstr>Where is its habitat?</vt:lpstr>
      <vt:lpstr>What is its diet?</vt:lpstr>
      <vt:lpstr>Interesting Facts</vt:lpstr>
    </vt:vector>
  </TitlesOfParts>
  <Company>LCPS-MMS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Research Project</dc:title>
  <dc:creator>Local Admin</dc:creator>
  <cp:lastModifiedBy>Localadmin</cp:lastModifiedBy>
  <cp:revision>42</cp:revision>
  <dcterms:created xsi:type="dcterms:W3CDTF">2012-12-05T21:31:31Z</dcterms:created>
  <dcterms:modified xsi:type="dcterms:W3CDTF">2014-01-20T01:08:36Z</dcterms:modified>
</cp:coreProperties>
</file>